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333" r:id="rId5"/>
    <p:sldId id="332" r:id="rId6"/>
    <p:sldId id="334" r:id="rId7"/>
    <p:sldId id="327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F51597-D278-46F2-A52E-439277B4A52F}" v="298" dt="2021-02-16T12:23:23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7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Walker" userId="b7a17008-b420-426c-8719-f07fa1f432d6" providerId="ADAL" clId="{62507E95-B64F-47BE-839B-6249D074150D}"/>
    <pc:docChg chg="custSel addSld delSld modSld">
      <pc:chgData name="Justin Walker" userId="b7a17008-b420-426c-8719-f07fa1f432d6" providerId="ADAL" clId="{62507E95-B64F-47BE-839B-6249D074150D}" dt="2021-02-16T12:23:23.243" v="237" actId="2696"/>
      <pc:docMkLst>
        <pc:docMk/>
      </pc:docMkLst>
      <pc:sldChg chg="addSp delSp modSp add">
        <pc:chgData name="Justin Walker" userId="b7a17008-b420-426c-8719-f07fa1f432d6" providerId="ADAL" clId="{62507E95-B64F-47BE-839B-6249D074150D}" dt="2021-02-16T12:23:03.692" v="230" actId="122"/>
        <pc:sldMkLst>
          <pc:docMk/>
          <pc:sldMk cId="1628439909" sldId="327"/>
        </pc:sldMkLst>
        <pc:spChg chg="mod">
          <ac:chgData name="Justin Walker" userId="b7a17008-b420-426c-8719-f07fa1f432d6" providerId="ADAL" clId="{62507E95-B64F-47BE-839B-6249D074150D}" dt="2021-02-16T12:23:03.692" v="230" actId="122"/>
          <ac:spMkLst>
            <pc:docMk/>
            <pc:sldMk cId="1628439909" sldId="327"/>
            <ac:spMk id="2" creationId="{00000000-0000-0000-0000-000000000000}"/>
          </ac:spMkLst>
        </pc:spChg>
        <pc:spChg chg="mod">
          <ac:chgData name="Justin Walker" userId="b7a17008-b420-426c-8719-f07fa1f432d6" providerId="ADAL" clId="{62507E95-B64F-47BE-839B-6249D074150D}" dt="2021-02-16T12:22:01.688" v="196" actId="255"/>
          <ac:spMkLst>
            <pc:docMk/>
            <pc:sldMk cId="1628439909" sldId="327"/>
            <ac:spMk id="4" creationId="{F5416D2C-0390-40C1-BA31-5EFB51659DA7}"/>
          </ac:spMkLst>
        </pc:spChg>
        <pc:spChg chg="add mod">
          <ac:chgData name="Justin Walker" userId="b7a17008-b420-426c-8719-f07fa1f432d6" providerId="ADAL" clId="{62507E95-B64F-47BE-839B-6249D074150D}" dt="2021-02-16T12:21:52.730" v="194" actId="255"/>
          <ac:spMkLst>
            <pc:docMk/>
            <pc:sldMk cId="1628439909" sldId="327"/>
            <ac:spMk id="7" creationId="{DE62CCBA-428B-49E8-B163-BDE687C3FCE4}"/>
          </ac:spMkLst>
        </pc:spChg>
        <pc:spChg chg="mod">
          <ac:chgData name="Justin Walker" userId="b7a17008-b420-426c-8719-f07fa1f432d6" providerId="ADAL" clId="{62507E95-B64F-47BE-839B-6249D074150D}" dt="2021-02-16T12:22:54.885" v="227" actId="14100"/>
          <ac:spMkLst>
            <pc:docMk/>
            <pc:sldMk cId="1628439909" sldId="327"/>
            <ac:spMk id="10" creationId="{53A6B0E6-09B7-4946-B4B3-EF56E52360A5}"/>
          </ac:spMkLst>
        </pc:spChg>
        <pc:spChg chg="mod">
          <ac:chgData name="Justin Walker" userId="b7a17008-b420-426c-8719-f07fa1f432d6" providerId="ADAL" clId="{62507E95-B64F-47BE-839B-6249D074150D}" dt="2021-02-16T12:21:57.736" v="195" actId="255"/>
          <ac:spMkLst>
            <pc:docMk/>
            <pc:sldMk cId="1628439909" sldId="327"/>
            <ac:spMk id="11" creationId="{799DF966-7D5D-4766-9997-79C104E34AA3}"/>
          </ac:spMkLst>
        </pc:spChg>
        <pc:spChg chg="del">
          <ac:chgData name="Justin Walker" userId="b7a17008-b420-426c-8719-f07fa1f432d6" providerId="ADAL" clId="{62507E95-B64F-47BE-839B-6249D074150D}" dt="2021-02-16T12:16:38.206" v="108" actId="478"/>
          <ac:spMkLst>
            <pc:docMk/>
            <pc:sldMk cId="1628439909" sldId="327"/>
            <ac:spMk id="12" creationId="{F004A283-AF4D-4B4F-8F43-D7C1C6BD87B6}"/>
          </ac:spMkLst>
        </pc:spChg>
      </pc:sldChg>
      <pc:sldChg chg="modSp">
        <pc:chgData name="Justin Walker" userId="b7a17008-b420-426c-8719-f07fa1f432d6" providerId="ADAL" clId="{62507E95-B64F-47BE-839B-6249D074150D}" dt="2021-02-16T12:13:18.674" v="55" actId="20577"/>
        <pc:sldMkLst>
          <pc:docMk/>
          <pc:sldMk cId="2002812996" sldId="332"/>
        </pc:sldMkLst>
        <pc:spChg chg="mod">
          <ac:chgData name="Justin Walker" userId="b7a17008-b420-426c-8719-f07fa1f432d6" providerId="ADAL" clId="{62507E95-B64F-47BE-839B-6249D074150D}" dt="2021-02-16T12:13:18.674" v="55" actId="20577"/>
          <ac:spMkLst>
            <pc:docMk/>
            <pc:sldMk cId="2002812996" sldId="332"/>
            <ac:spMk id="2" creationId="{5CA54C6F-873A-469E-B288-51ECB7B6C3D8}"/>
          </ac:spMkLst>
        </pc:spChg>
      </pc:sldChg>
      <pc:sldChg chg="modSp">
        <pc:chgData name="Justin Walker" userId="b7a17008-b420-426c-8719-f07fa1f432d6" providerId="ADAL" clId="{62507E95-B64F-47BE-839B-6249D074150D}" dt="2021-02-16T12:13:07.777" v="29" actId="20577"/>
        <pc:sldMkLst>
          <pc:docMk/>
          <pc:sldMk cId="1666460080" sldId="333"/>
        </pc:sldMkLst>
        <pc:spChg chg="mod">
          <ac:chgData name="Justin Walker" userId="b7a17008-b420-426c-8719-f07fa1f432d6" providerId="ADAL" clId="{62507E95-B64F-47BE-839B-6249D074150D}" dt="2021-02-16T12:13:07.777" v="29" actId="20577"/>
          <ac:spMkLst>
            <pc:docMk/>
            <pc:sldMk cId="1666460080" sldId="333"/>
            <ac:spMk id="3" creationId="{3538DD49-81BC-4253-B00A-8A72B2F608A1}"/>
          </ac:spMkLst>
        </pc:spChg>
      </pc:sldChg>
      <pc:sldChg chg="modSp">
        <pc:chgData name="Justin Walker" userId="b7a17008-b420-426c-8719-f07fa1f432d6" providerId="ADAL" clId="{62507E95-B64F-47BE-839B-6249D074150D}" dt="2021-02-16T12:14:18.449" v="104" actId="20577"/>
        <pc:sldMkLst>
          <pc:docMk/>
          <pc:sldMk cId="3263945928" sldId="334"/>
        </pc:sldMkLst>
        <pc:spChg chg="mod">
          <ac:chgData name="Justin Walker" userId="b7a17008-b420-426c-8719-f07fa1f432d6" providerId="ADAL" clId="{62507E95-B64F-47BE-839B-6249D074150D}" dt="2021-02-16T12:14:18.449" v="104" actId="20577"/>
          <ac:spMkLst>
            <pc:docMk/>
            <pc:sldMk cId="3263945928" sldId="334"/>
            <ac:spMk id="2" creationId="{00000000-0000-0000-0000-000000000000}"/>
          </ac:spMkLst>
        </pc:spChg>
      </pc:sldChg>
      <pc:sldChg chg="del">
        <pc:chgData name="Justin Walker" userId="b7a17008-b420-426c-8719-f07fa1f432d6" providerId="ADAL" clId="{62507E95-B64F-47BE-839B-6249D074150D}" dt="2021-02-16T12:15:32.234" v="105" actId="2696"/>
        <pc:sldMkLst>
          <pc:docMk/>
          <pc:sldMk cId="2228793562" sldId="335"/>
        </pc:sldMkLst>
      </pc:sldChg>
      <pc:sldChg chg="del">
        <pc:chgData name="Justin Walker" userId="b7a17008-b420-426c-8719-f07fa1f432d6" providerId="ADAL" clId="{62507E95-B64F-47BE-839B-6249D074150D}" dt="2021-02-16T12:15:32.249" v="106" actId="2696"/>
        <pc:sldMkLst>
          <pc:docMk/>
          <pc:sldMk cId="2163338460" sldId="336"/>
        </pc:sldMkLst>
      </pc:sldChg>
      <pc:sldChg chg="del">
        <pc:chgData name="Justin Walker" userId="b7a17008-b420-426c-8719-f07fa1f432d6" providerId="ADAL" clId="{62507E95-B64F-47BE-839B-6249D074150D}" dt="2021-02-16T12:23:23.147" v="231" actId="2696"/>
        <pc:sldMkLst>
          <pc:docMk/>
          <pc:sldMk cId="1924533619" sldId="337"/>
        </pc:sldMkLst>
      </pc:sldChg>
      <pc:sldChg chg="del">
        <pc:chgData name="Justin Walker" userId="b7a17008-b420-426c-8719-f07fa1f432d6" providerId="ADAL" clId="{62507E95-B64F-47BE-839B-6249D074150D}" dt="2021-02-16T12:23:23.159" v="232" actId="2696"/>
        <pc:sldMkLst>
          <pc:docMk/>
          <pc:sldMk cId="876271092" sldId="338"/>
        </pc:sldMkLst>
      </pc:sldChg>
      <pc:sldChg chg="del">
        <pc:chgData name="Justin Walker" userId="b7a17008-b420-426c-8719-f07fa1f432d6" providerId="ADAL" clId="{62507E95-B64F-47BE-839B-6249D074150D}" dt="2021-02-16T12:23:23.174" v="233" actId="2696"/>
        <pc:sldMkLst>
          <pc:docMk/>
          <pc:sldMk cId="1188069272" sldId="339"/>
        </pc:sldMkLst>
      </pc:sldChg>
      <pc:sldChg chg="del">
        <pc:chgData name="Justin Walker" userId="b7a17008-b420-426c-8719-f07fa1f432d6" providerId="ADAL" clId="{62507E95-B64F-47BE-839B-6249D074150D}" dt="2021-02-16T12:23:23.189" v="234" actId="2696"/>
        <pc:sldMkLst>
          <pc:docMk/>
          <pc:sldMk cId="1061296030" sldId="340"/>
        </pc:sldMkLst>
      </pc:sldChg>
      <pc:sldChg chg="del">
        <pc:chgData name="Justin Walker" userId="b7a17008-b420-426c-8719-f07fa1f432d6" providerId="ADAL" clId="{62507E95-B64F-47BE-839B-6249D074150D}" dt="2021-02-16T12:23:23.203" v="235" actId="2696"/>
        <pc:sldMkLst>
          <pc:docMk/>
          <pc:sldMk cId="3288122250" sldId="341"/>
        </pc:sldMkLst>
      </pc:sldChg>
      <pc:sldChg chg="del">
        <pc:chgData name="Justin Walker" userId="b7a17008-b420-426c-8719-f07fa1f432d6" providerId="ADAL" clId="{62507E95-B64F-47BE-839B-6249D074150D}" dt="2021-02-16T12:23:23.220" v="236" actId="2696"/>
        <pc:sldMkLst>
          <pc:docMk/>
          <pc:sldMk cId="4095732517" sldId="342"/>
        </pc:sldMkLst>
      </pc:sldChg>
      <pc:sldChg chg="del">
        <pc:chgData name="Justin Walker" userId="b7a17008-b420-426c-8719-f07fa1f432d6" providerId="ADAL" clId="{62507E95-B64F-47BE-839B-6249D074150D}" dt="2021-02-16T12:23:23.243" v="237" actId="2696"/>
        <pc:sldMkLst>
          <pc:docMk/>
          <pc:sldMk cId="3749701897" sldId="3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95ECE-8889-4CD4-965C-F959ABC9964A}" type="datetimeFigureOut">
              <a:rPr lang="en-GB" smtClean="0"/>
              <a:t>24/06/2021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35C05-282B-46D8-BD89-634C57315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0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0DD5E7-4D59-45A9-BF4F-738A2F177C0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349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9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>
            <a:fillRect/>
          </a:stretch>
        </p:blipFill>
        <p:spPr bwMode="auto">
          <a:xfrm>
            <a:off x="2411761" y="6309322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9" y="5733258"/>
            <a:ext cx="3568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567265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5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>
            <a:fillRect/>
          </a:stretch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801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91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2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915816" y="6237312"/>
            <a:ext cx="3455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32698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5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91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66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60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47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65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07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1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24/06/2021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11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38DD49-81BC-4253-B00A-8A72B2F60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896" y="3356992"/>
            <a:ext cx="8130208" cy="1752600"/>
          </a:xfrm>
        </p:spPr>
        <p:txBody>
          <a:bodyPr/>
          <a:lstStyle/>
          <a:p>
            <a:r>
              <a:rPr lang="en-GB" u="sng" dirty="0"/>
              <a:t>Workshop Three</a:t>
            </a:r>
          </a:p>
          <a:p>
            <a:r>
              <a:rPr lang="en-GB" dirty="0"/>
              <a:t>Discussing survey findings.</a:t>
            </a:r>
          </a:p>
          <a:p>
            <a:r>
              <a:rPr lang="en-GB" dirty="0"/>
              <a:t>Editable slide pack.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F008F9D-F3DB-48D6-9E7F-9FD48FF5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en-GB" dirty="0"/>
              <a:t>Exploring student engagement with academic staff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646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4C6F-873A-469E-B288-51ECB7B6C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Discussing survey findings.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8DD49-81BC-4253-B00A-8A72B2F60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896" y="3356992"/>
            <a:ext cx="8130208" cy="1752600"/>
          </a:xfrm>
        </p:spPr>
        <p:txBody>
          <a:bodyPr/>
          <a:lstStyle/>
          <a:p>
            <a:r>
              <a:rPr lang="en-GB" dirty="0"/>
              <a:t>Student-staff discussion workshop.</a:t>
            </a:r>
          </a:p>
          <a:p>
            <a:r>
              <a:rPr lang="en-GB" i="1" dirty="0"/>
              <a:t>Course name here</a:t>
            </a:r>
          </a:p>
          <a:p>
            <a:r>
              <a:rPr lang="en-GB" dirty="0"/>
              <a:t>XX Month 2021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281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Summary of feedback.</a:t>
            </a:r>
          </a:p>
        </p:txBody>
      </p:sp>
      <p:sp>
        <p:nvSpPr>
          <p:cNvPr id="6" name="Rectangle 5"/>
          <p:cNvSpPr/>
          <p:nvPr/>
        </p:nvSpPr>
        <p:spPr>
          <a:xfrm>
            <a:off x="475535" y="1628800"/>
            <a:ext cx="821126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213995" algn="l"/>
              </a:tabLst>
            </a:pPr>
            <a:r>
              <a:rPr lang="en-GB" sz="2400" i="1" dirty="0">
                <a:solidFill>
                  <a:srgbClr val="002060"/>
                </a:solidFill>
                <a:latin typeface="Calibri"/>
                <a:ea typeface="Verdana" panose="020B0604030504040204" pitchFamily="34" charset="0"/>
                <a:cs typeface="Verdana" panose="020B0604030504040204" pitchFamily="34" charset="0"/>
              </a:rPr>
              <a:t>Add details here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13995" algn="l"/>
              </a:tabLst>
            </a:pPr>
            <a:endParaRPr lang="en-GB" sz="2400" dirty="0">
              <a:solidFill>
                <a:srgbClr val="002060"/>
              </a:solidFill>
              <a:latin typeface="Calibri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tabLst>
                <a:tab pos="213995" algn="l"/>
              </a:tabLst>
            </a:pPr>
            <a:endParaRPr lang="en-GB" sz="2400" dirty="0">
              <a:solidFill>
                <a:srgbClr val="002060"/>
              </a:solidFill>
              <a:latin typeface="Calibri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394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87" y="123761"/>
            <a:ext cx="4320000" cy="1242583"/>
          </a:xfrm>
        </p:spPr>
        <p:txBody>
          <a:bodyPr lIns="180000" tIns="72000" rIns="180000" bIns="72000" anchor="t" anchorCtr="0">
            <a:noAutofit/>
          </a:bodyPr>
          <a:lstStyle/>
          <a:p>
            <a:pPr algn="ctr">
              <a:spcBef>
                <a:spcPts val="3000"/>
              </a:spcBef>
              <a:spcAft>
                <a:spcPts val="3000"/>
              </a:spcAft>
            </a:pPr>
            <a:r>
              <a:rPr lang="en-GB" sz="3200" u="sng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Structured steps</a:t>
            </a:r>
            <a:br>
              <a:rPr lang="en-GB" sz="3200" u="sng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GB" sz="3200" u="sng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for discussion</a:t>
            </a:r>
            <a:endParaRPr lang="en-GB" sz="3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416D2C-0390-40C1-BA31-5EFB51659DA7}"/>
              </a:ext>
            </a:extLst>
          </p:cNvPr>
          <p:cNvSpPr txBox="1">
            <a:spLocks noChangeAspect="1"/>
          </p:cNvSpPr>
          <p:nvPr/>
        </p:nvSpPr>
        <p:spPr>
          <a:xfrm>
            <a:off x="4659614" y="146151"/>
            <a:ext cx="4320000" cy="23448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1">
            <a:noAutofit/>
          </a:bodyPr>
          <a:lstStyle/>
          <a:p>
            <a:r>
              <a:rPr lang="en-GB" sz="2300" dirty="0">
                <a:solidFill>
                  <a:srgbClr val="002060"/>
                </a:solidFill>
              </a:rPr>
              <a:t>2. Are there any suggestions for possible solutions or alternative practices? Would this solve the issue for all groups of students or just some? How can those remaining students be helped?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A6B0E6-09B7-4946-B4B3-EF56E52360A5}"/>
              </a:ext>
            </a:extLst>
          </p:cNvPr>
          <p:cNvSpPr txBox="1">
            <a:spLocks noChangeAspect="1"/>
          </p:cNvSpPr>
          <p:nvPr/>
        </p:nvSpPr>
        <p:spPr>
          <a:xfrm>
            <a:off x="164387" y="1366343"/>
            <a:ext cx="4320000" cy="4567579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1">
            <a:noAutofit/>
          </a:bodyPr>
          <a:lstStyle/>
          <a:p>
            <a:r>
              <a:rPr lang="en-GB" sz="2300" dirty="0">
                <a:solidFill>
                  <a:srgbClr val="002060"/>
                </a:solidFill>
              </a:rPr>
              <a:t>1. Specify precisely the issue that needs addressing.</a:t>
            </a:r>
            <a:br>
              <a:rPr lang="en-GB" sz="2300" dirty="0">
                <a:solidFill>
                  <a:srgbClr val="002060"/>
                </a:solidFill>
              </a:rPr>
            </a:br>
            <a:r>
              <a:rPr lang="en-GB" sz="2300" dirty="0">
                <a:solidFill>
                  <a:srgbClr val="002060"/>
                </a:solidFill>
              </a:rPr>
              <a:t>For example:</a:t>
            </a:r>
          </a:p>
          <a:p>
            <a:r>
              <a:rPr lang="en-GB" sz="2300" dirty="0">
                <a:solidFill>
                  <a:srgbClr val="002060"/>
                </a:solidFill>
              </a:rPr>
              <a:t>a. Which groups of students does this issue impact most strongly?</a:t>
            </a:r>
          </a:p>
          <a:p>
            <a:r>
              <a:rPr lang="en-GB" sz="2300" dirty="0">
                <a:solidFill>
                  <a:srgbClr val="002060"/>
                </a:solidFill>
              </a:rPr>
              <a:t>b. What specific circumstances cause this difficulty?</a:t>
            </a:r>
          </a:p>
          <a:p>
            <a:r>
              <a:rPr lang="en-GB" sz="2300" dirty="0">
                <a:solidFill>
                  <a:srgbClr val="002060"/>
                </a:solidFill>
              </a:rPr>
              <a:t>c. Has communication been helpful and timely in this instance?</a:t>
            </a:r>
          </a:p>
          <a:p>
            <a:r>
              <a:rPr lang="en-GB" sz="2300" dirty="0">
                <a:solidFill>
                  <a:srgbClr val="002060"/>
                </a:solidFill>
              </a:rPr>
              <a:t>d. Any other key detail?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DF966-7D5D-4766-9997-79C104E34AA3}"/>
              </a:ext>
            </a:extLst>
          </p:cNvPr>
          <p:cNvSpPr txBox="1">
            <a:spLocks noChangeAspect="1"/>
          </p:cNvSpPr>
          <p:nvPr/>
        </p:nvSpPr>
        <p:spPr>
          <a:xfrm>
            <a:off x="4659614" y="2602678"/>
            <a:ext cx="4320000" cy="2344801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1">
            <a:noAutofit/>
          </a:bodyPr>
          <a:lstStyle/>
          <a:p>
            <a:r>
              <a:rPr lang="en-GB" sz="2300" dirty="0">
                <a:solidFill>
                  <a:srgbClr val="002060"/>
                </a:solidFill>
              </a:rPr>
              <a:t>3. Is it possible to recommend a timescale for action? Can this issue be addressed for the current cohort of students, or is it something to be put in place for next year?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62CCBA-428B-49E8-B163-BDE687C3FCE4}"/>
              </a:ext>
            </a:extLst>
          </p:cNvPr>
          <p:cNvSpPr txBox="1">
            <a:spLocks noChangeAspect="1"/>
          </p:cNvSpPr>
          <p:nvPr/>
        </p:nvSpPr>
        <p:spPr>
          <a:xfrm>
            <a:off x="4659614" y="5059205"/>
            <a:ext cx="4320000" cy="874718"/>
          </a:xfrm>
          <a:prstGeom prst="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  <p:txBody>
          <a:bodyPr wrap="square" lIns="180000" tIns="72000" rIns="180000" bIns="72000" rtlCol="0" anchor="ctr" anchorCtr="1">
            <a:noAutofit/>
          </a:bodyPr>
          <a:lstStyle/>
          <a:p>
            <a:r>
              <a:rPr lang="en-GB" sz="2300" dirty="0">
                <a:solidFill>
                  <a:srgbClr val="002060"/>
                </a:solidFill>
              </a:rPr>
              <a:t>4. Who can influence this issue, and should receive this request?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84399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4743EEDB07948A41126578AE28C22" ma:contentTypeVersion="9" ma:contentTypeDescription="Create a new document." ma:contentTypeScope="" ma:versionID="19739e289ba52e7b85d026d3d44b06a3">
  <xsd:schema xmlns:xsd="http://www.w3.org/2001/XMLSchema" xmlns:xs="http://www.w3.org/2001/XMLSchema" xmlns:p="http://schemas.microsoft.com/office/2006/metadata/properties" xmlns:ns3="101cd5ad-d31a-4709-bc6f-071116f9802e" targetNamespace="http://schemas.microsoft.com/office/2006/metadata/properties" ma:root="true" ma:fieldsID="09a25d644a4760410cb4335af7d8adae" ns3:_="">
    <xsd:import namespace="101cd5ad-d31a-4709-bc6f-071116f980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cd5ad-d31a-4709-bc6f-071116f980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07C306-BD45-4451-8014-9F0663E16339}">
  <ds:schemaRefs>
    <ds:schemaRef ds:uri="http://purl.org/dc/elements/1.1/"/>
    <ds:schemaRef ds:uri="http://schemas.microsoft.com/office/2006/metadata/properties"/>
    <ds:schemaRef ds:uri="101cd5ad-d31a-4709-bc6f-071116f9802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EC0E3C-9ED3-43B2-B362-E51AAC45D7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F14D8D-577F-42D9-8055-296A71DE87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cd5ad-d31a-4709-bc6f-071116f980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136</Words>
  <Application>Microsoft Office PowerPoint</Application>
  <PresentationFormat>On-screen Show (4:3)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sparqs presentation with twitter only 2014</vt:lpstr>
      <vt:lpstr>Exploring student engagement with academic staff</vt:lpstr>
      <vt:lpstr>Discussing survey findings.</vt:lpstr>
      <vt:lpstr>Summary of feedback.</vt:lpstr>
      <vt:lpstr>Structured steps for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Student Learning Experience</dc:title>
  <dc:creator>Stef Black</dc:creator>
  <cp:lastModifiedBy>Simon Varwell</cp:lastModifiedBy>
  <cp:revision>3</cp:revision>
  <dcterms:created xsi:type="dcterms:W3CDTF">2021-01-19T12:40:25Z</dcterms:created>
  <dcterms:modified xsi:type="dcterms:W3CDTF">2021-06-24T14:44:35Z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0x0101000C74743EEDB07948A41126578AE28C22</vt:lpwstr>
  </property>
  <property fmtid="{D5CDD505-2E9C-101B-9397-08002B2CF9AE}" pid="3" name="ArticulateGUID">
    <vt:lpwstr>51BD50A6-2182-40F3-B816-7682AB668808</vt:lpwstr>
  </property>
  <property fmtid="{D5CDD505-2E9C-101B-9397-08002B2CF9AE}" pid="4" name="ArticulatePath">
    <vt:lpwstr>https://nusservicesltd-my.sharepoint.com/personal/justin_walker_sparqs_ac_uk/Documents/Documents/JW sparqs projects/Covid SLE impact/SLE slide sequence</vt:lpwstr>
  </property>
</Properties>
</file>